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</p:sldIdLst>
  <p:sldSz cx="12192000" cy="6858000"/>
  <p:notesSz cx="6858000" cy="9144000"/>
  <p:photoAlbum/>
  <p:custDataLst>
    <p:tags r:id="rId9"/>
  </p:custDataLst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0131008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112529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667534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0426159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591279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498756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8637205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8335989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0036953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8249425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9971105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3727554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5585869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1872191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8823122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0238095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27930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/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1823"/>
            <a:ext cx="12192000" cy="69098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8799" y="3403088"/>
            <a:ext cx="10235822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4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dvertisingBold" pitchFamily="2" charset="-78"/>
              </a:rPr>
              <a:t>مادة تكنولوجيا المعلومات</a:t>
            </a:r>
          </a:p>
          <a:p>
            <a:r>
              <a:rPr lang="ar-EG" sz="4400" dirty="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المحاضرة </a:t>
            </a:r>
            <a:r>
              <a:rPr lang="ar-EG" sz="4400" dirty="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الرابعة</a:t>
            </a:r>
            <a:endParaRPr lang="ar-EG" sz="4400" dirty="0" smtClean="0">
              <a:ln w="0"/>
              <a:solidFill>
                <a:schemeClr val="accent5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e_AlMateen" panose="02060803050605020204" pitchFamily="18" charset="-78"/>
              <a:cs typeface="ae_AlMateen" panose="02060803050605020204" pitchFamily="18" charset="-78"/>
            </a:endParaRPr>
          </a:p>
          <a:p>
            <a:r>
              <a:rPr lang="ar-EG" sz="4400" dirty="0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الفرقة الرابعة </a:t>
            </a:r>
            <a:r>
              <a:rPr lang="ar-EG" sz="4400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– قسم المكتبات والمعلومات</a:t>
            </a:r>
          </a:p>
          <a:p>
            <a:pPr algn="ctr"/>
            <a:r>
              <a:rPr lang="ar-EG" sz="4800" dirty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د.ايمان احمد طه</a:t>
            </a:r>
          </a:p>
        </p:txBody>
      </p:sp>
    </p:spTree>
    <p:extLst>
      <p:ext uri="{BB962C8B-B14F-4D97-AF65-F5344CB8AC3E}">
        <p14:creationId xmlns:p14="http://schemas.microsoft.com/office/powerpoint/2010/main" val="42601316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محاضرة 5-page-00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463" y="0"/>
            <a:ext cx="529907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746726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محاضرة 5-page-00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463" y="0"/>
            <a:ext cx="529907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52079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محاضرة 5-page-00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463" y="0"/>
            <a:ext cx="529907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078072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محاضرة 5-page-00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463" y="0"/>
            <a:ext cx="529907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948388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محاضرة 5-page-00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463" y="0"/>
            <a:ext cx="529907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323331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محاضرة 5-page-00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463" y="0"/>
            <a:ext cx="529907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49554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Arial"/>
        <a:cs typeface="Arial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Arial"/>
        <a:cs typeface="Arial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</TotalTime>
  <Words>14</Words>
  <Application>Microsoft Office PowerPoint</Application>
  <PresentationFormat>Widescreen</PresentationFormat>
  <Paragraphs>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AdvertisingBold</vt:lpstr>
      <vt:lpstr>ae_AlMateen</vt:lpstr>
      <vt:lpstr>Arial</vt:lpstr>
      <vt:lpstr>Tahoma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malekmohamed2016@hotmail.com</dc:creator>
  <cp:lastModifiedBy>Windows User</cp:lastModifiedBy>
  <cp:revision>8</cp:revision>
  <dcterms:created xsi:type="dcterms:W3CDTF">2020-03-21T21:31:37Z</dcterms:created>
  <dcterms:modified xsi:type="dcterms:W3CDTF">2021-01-08T23:54:45Z</dcterms:modified>
</cp:coreProperties>
</file>